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Lst>
  <p:sldSz cx="9601200" cy="12801600" type="A3"/>
  <p:notesSz cx="7099300" cy="10234613"/>
  <p:defaultTextStyle>
    <a:defPPr>
      <a:defRPr lang="en-US"/>
    </a:defPPr>
    <a:lvl1pPr marL="0" algn="l" defTabSz="1433779" rtl="0" eaLnBrk="1" latinLnBrk="0" hangingPunct="1">
      <a:defRPr sz="2800" kern="1200">
        <a:solidFill>
          <a:schemeClr val="tx1"/>
        </a:solidFill>
        <a:latin typeface="+mn-lt"/>
        <a:ea typeface="+mn-ea"/>
        <a:cs typeface="+mn-cs"/>
      </a:defRPr>
    </a:lvl1pPr>
    <a:lvl2pPr marL="716890" algn="l" defTabSz="1433779" rtl="0" eaLnBrk="1" latinLnBrk="0" hangingPunct="1">
      <a:defRPr sz="2800" kern="1200">
        <a:solidFill>
          <a:schemeClr val="tx1"/>
        </a:solidFill>
        <a:latin typeface="+mn-lt"/>
        <a:ea typeface="+mn-ea"/>
        <a:cs typeface="+mn-cs"/>
      </a:defRPr>
    </a:lvl2pPr>
    <a:lvl3pPr marL="1433779" algn="l" defTabSz="1433779" rtl="0" eaLnBrk="1" latinLnBrk="0" hangingPunct="1">
      <a:defRPr sz="2800" kern="1200">
        <a:solidFill>
          <a:schemeClr val="tx1"/>
        </a:solidFill>
        <a:latin typeface="+mn-lt"/>
        <a:ea typeface="+mn-ea"/>
        <a:cs typeface="+mn-cs"/>
      </a:defRPr>
    </a:lvl3pPr>
    <a:lvl4pPr marL="2150669" algn="l" defTabSz="1433779" rtl="0" eaLnBrk="1" latinLnBrk="0" hangingPunct="1">
      <a:defRPr sz="2800" kern="1200">
        <a:solidFill>
          <a:schemeClr val="tx1"/>
        </a:solidFill>
        <a:latin typeface="+mn-lt"/>
        <a:ea typeface="+mn-ea"/>
        <a:cs typeface="+mn-cs"/>
      </a:defRPr>
    </a:lvl4pPr>
    <a:lvl5pPr marL="2867558" algn="l" defTabSz="1433779" rtl="0" eaLnBrk="1" latinLnBrk="0" hangingPunct="1">
      <a:defRPr sz="2800" kern="1200">
        <a:solidFill>
          <a:schemeClr val="tx1"/>
        </a:solidFill>
        <a:latin typeface="+mn-lt"/>
        <a:ea typeface="+mn-ea"/>
        <a:cs typeface="+mn-cs"/>
      </a:defRPr>
    </a:lvl5pPr>
    <a:lvl6pPr marL="3584448" algn="l" defTabSz="1433779" rtl="0" eaLnBrk="1" latinLnBrk="0" hangingPunct="1">
      <a:defRPr sz="2800" kern="1200">
        <a:solidFill>
          <a:schemeClr val="tx1"/>
        </a:solidFill>
        <a:latin typeface="+mn-lt"/>
        <a:ea typeface="+mn-ea"/>
        <a:cs typeface="+mn-cs"/>
      </a:defRPr>
    </a:lvl6pPr>
    <a:lvl7pPr marL="4301338" algn="l" defTabSz="1433779" rtl="0" eaLnBrk="1" latinLnBrk="0" hangingPunct="1">
      <a:defRPr sz="2800" kern="1200">
        <a:solidFill>
          <a:schemeClr val="tx1"/>
        </a:solidFill>
        <a:latin typeface="+mn-lt"/>
        <a:ea typeface="+mn-ea"/>
        <a:cs typeface="+mn-cs"/>
      </a:defRPr>
    </a:lvl7pPr>
    <a:lvl8pPr marL="5018227" algn="l" defTabSz="1433779" rtl="0" eaLnBrk="1" latinLnBrk="0" hangingPunct="1">
      <a:defRPr sz="2800" kern="1200">
        <a:solidFill>
          <a:schemeClr val="tx1"/>
        </a:solidFill>
        <a:latin typeface="+mn-lt"/>
        <a:ea typeface="+mn-ea"/>
        <a:cs typeface="+mn-cs"/>
      </a:defRPr>
    </a:lvl8pPr>
    <a:lvl9pPr marL="5735117" algn="l" defTabSz="1433779" rtl="0" eaLnBrk="1" latinLnBrk="0" hangingPunct="1">
      <a:defRPr sz="2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32">
          <p15:clr>
            <a:srgbClr val="A4A3A4"/>
          </p15:clr>
        </p15:guide>
        <p15:guide id="2" pos="30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66"/>
    <a:srgbClr val="ECF1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98" autoAdjust="0"/>
    <p:restoredTop sz="94660" autoAdjust="0"/>
  </p:normalViewPr>
  <p:slideViewPr>
    <p:cSldViewPr>
      <p:cViewPr>
        <p:scale>
          <a:sx n="90" d="100"/>
          <a:sy n="90" d="100"/>
        </p:scale>
        <p:origin x="2088" y="66"/>
      </p:cViewPr>
      <p:guideLst>
        <p:guide orient="horz" pos="4032"/>
        <p:guide pos="3024"/>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20090" y="3976795"/>
            <a:ext cx="8161020" cy="2744047"/>
          </a:xfrm>
        </p:spPr>
        <p:txBody>
          <a:bodyPr/>
          <a:lstStyle/>
          <a:p>
            <a:r>
              <a:rPr lang="en-US"/>
              <a:t>Click to edit Master title style</a:t>
            </a:r>
            <a:endParaRPr lang="en-GB"/>
          </a:p>
        </p:txBody>
      </p:sp>
      <p:sp>
        <p:nvSpPr>
          <p:cNvPr id="3" name="Subtitle 2"/>
          <p:cNvSpPr>
            <a:spLocks noGrp="1"/>
          </p:cNvSpPr>
          <p:nvPr>
            <p:ph type="subTitle" idx="1"/>
          </p:nvPr>
        </p:nvSpPr>
        <p:spPr>
          <a:xfrm>
            <a:off x="1440180" y="7254240"/>
            <a:ext cx="6720840" cy="3271520"/>
          </a:xfrm>
        </p:spPr>
        <p:txBody>
          <a:bodyPr/>
          <a:lstStyle>
            <a:lvl1pPr marL="0" indent="0" algn="ctr">
              <a:buNone/>
              <a:defRPr>
                <a:solidFill>
                  <a:schemeClr val="tx1">
                    <a:tint val="75000"/>
                  </a:schemeClr>
                </a:solidFill>
              </a:defRPr>
            </a:lvl1pPr>
            <a:lvl2pPr marL="716890" indent="0" algn="ctr">
              <a:buNone/>
              <a:defRPr>
                <a:solidFill>
                  <a:schemeClr val="tx1">
                    <a:tint val="75000"/>
                  </a:schemeClr>
                </a:solidFill>
              </a:defRPr>
            </a:lvl2pPr>
            <a:lvl3pPr marL="1433779" indent="0" algn="ctr">
              <a:buNone/>
              <a:defRPr>
                <a:solidFill>
                  <a:schemeClr val="tx1">
                    <a:tint val="75000"/>
                  </a:schemeClr>
                </a:solidFill>
              </a:defRPr>
            </a:lvl3pPr>
            <a:lvl4pPr marL="2150669" indent="0" algn="ctr">
              <a:buNone/>
              <a:defRPr>
                <a:solidFill>
                  <a:schemeClr val="tx1">
                    <a:tint val="75000"/>
                  </a:schemeClr>
                </a:solidFill>
              </a:defRPr>
            </a:lvl4pPr>
            <a:lvl5pPr marL="2867558" indent="0" algn="ctr">
              <a:buNone/>
              <a:defRPr>
                <a:solidFill>
                  <a:schemeClr val="tx1">
                    <a:tint val="75000"/>
                  </a:schemeClr>
                </a:solidFill>
              </a:defRPr>
            </a:lvl5pPr>
            <a:lvl6pPr marL="3584448" indent="0" algn="ctr">
              <a:buNone/>
              <a:defRPr>
                <a:solidFill>
                  <a:schemeClr val="tx1">
                    <a:tint val="75000"/>
                  </a:schemeClr>
                </a:solidFill>
              </a:defRPr>
            </a:lvl6pPr>
            <a:lvl7pPr marL="4301338" indent="0" algn="ctr">
              <a:buNone/>
              <a:defRPr>
                <a:solidFill>
                  <a:schemeClr val="tx1">
                    <a:tint val="75000"/>
                  </a:schemeClr>
                </a:solidFill>
              </a:defRPr>
            </a:lvl7pPr>
            <a:lvl8pPr marL="5018227" indent="0" algn="ctr">
              <a:buNone/>
              <a:defRPr>
                <a:solidFill>
                  <a:schemeClr val="tx1">
                    <a:tint val="75000"/>
                  </a:schemeClr>
                </a:solidFill>
              </a:defRPr>
            </a:lvl8pPr>
            <a:lvl9pPr marL="5735117"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4B511976-5694-4E40-9F2A-8DF641B940DF}" type="datetimeFigureOut">
              <a:rPr lang="en-GB" smtClean="0"/>
              <a:t>08/12/2022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D4F63AD-EE32-4E0D-B731-08F5EC22BC65}" type="slidenum">
              <a:rPr lang="en-GB" smtClean="0"/>
              <a:t>‹#›</a:t>
            </a:fld>
            <a:endParaRPr lang="en-GB"/>
          </a:p>
        </p:txBody>
      </p:sp>
      <p:pic>
        <p:nvPicPr>
          <p:cNvPr id="9"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3946" y="486544"/>
            <a:ext cx="9715146" cy="14785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83283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B511976-5694-4E40-9F2A-8DF641B940DF}" type="datetimeFigureOut">
              <a:rPr lang="en-GB" smtClean="0"/>
              <a:t>08/12/2022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D4F63AD-EE32-4E0D-B731-08F5EC22BC65}" type="slidenum">
              <a:rPr lang="en-GB" smtClean="0"/>
              <a:t>‹#›</a:t>
            </a:fld>
            <a:endParaRPr lang="en-GB"/>
          </a:p>
        </p:txBody>
      </p:sp>
    </p:spTree>
    <p:extLst>
      <p:ext uri="{BB962C8B-B14F-4D97-AF65-F5344CB8AC3E}">
        <p14:creationId xmlns:p14="http://schemas.microsoft.com/office/powerpoint/2010/main" val="37830105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58429" y="8226216"/>
            <a:ext cx="8161020" cy="2542539"/>
          </a:xfrm>
        </p:spPr>
        <p:txBody>
          <a:bodyPr anchor="t"/>
          <a:lstStyle>
            <a:lvl1pPr algn="l">
              <a:defRPr sz="6300" b="1" cap="all"/>
            </a:lvl1pPr>
          </a:lstStyle>
          <a:p>
            <a:r>
              <a:rPr lang="en-US"/>
              <a:t>Click to edit Master title style</a:t>
            </a:r>
            <a:endParaRPr lang="en-GB"/>
          </a:p>
        </p:txBody>
      </p:sp>
      <p:sp>
        <p:nvSpPr>
          <p:cNvPr id="3" name="Text Placeholder 2"/>
          <p:cNvSpPr>
            <a:spLocks noGrp="1"/>
          </p:cNvSpPr>
          <p:nvPr>
            <p:ph type="body" idx="1"/>
          </p:nvPr>
        </p:nvSpPr>
        <p:spPr>
          <a:xfrm>
            <a:off x="758429" y="5425865"/>
            <a:ext cx="8161020" cy="2800348"/>
          </a:xfrm>
        </p:spPr>
        <p:txBody>
          <a:bodyPr anchor="b"/>
          <a:lstStyle>
            <a:lvl1pPr marL="0" indent="0">
              <a:buNone/>
              <a:defRPr sz="3100">
                <a:solidFill>
                  <a:schemeClr val="tx1">
                    <a:tint val="75000"/>
                  </a:schemeClr>
                </a:solidFill>
              </a:defRPr>
            </a:lvl1pPr>
            <a:lvl2pPr marL="716890" indent="0">
              <a:buNone/>
              <a:defRPr sz="2800">
                <a:solidFill>
                  <a:schemeClr val="tx1">
                    <a:tint val="75000"/>
                  </a:schemeClr>
                </a:solidFill>
              </a:defRPr>
            </a:lvl2pPr>
            <a:lvl3pPr marL="1433779" indent="0">
              <a:buNone/>
              <a:defRPr sz="2500">
                <a:solidFill>
                  <a:schemeClr val="tx1">
                    <a:tint val="75000"/>
                  </a:schemeClr>
                </a:solidFill>
              </a:defRPr>
            </a:lvl3pPr>
            <a:lvl4pPr marL="2150669" indent="0">
              <a:buNone/>
              <a:defRPr sz="2200">
                <a:solidFill>
                  <a:schemeClr val="tx1">
                    <a:tint val="75000"/>
                  </a:schemeClr>
                </a:solidFill>
              </a:defRPr>
            </a:lvl4pPr>
            <a:lvl5pPr marL="2867558" indent="0">
              <a:buNone/>
              <a:defRPr sz="2200">
                <a:solidFill>
                  <a:schemeClr val="tx1">
                    <a:tint val="75000"/>
                  </a:schemeClr>
                </a:solidFill>
              </a:defRPr>
            </a:lvl5pPr>
            <a:lvl6pPr marL="3584448" indent="0">
              <a:buNone/>
              <a:defRPr sz="2200">
                <a:solidFill>
                  <a:schemeClr val="tx1">
                    <a:tint val="75000"/>
                  </a:schemeClr>
                </a:solidFill>
              </a:defRPr>
            </a:lvl6pPr>
            <a:lvl7pPr marL="4301338" indent="0">
              <a:buNone/>
              <a:defRPr sz="2200">
                <a:solidFill>
                  <a:schemeClr val="tx1">
                    <a:tint val="75000"/>
                  </a:schemeClr>
                </a:solidFill>
              </a:defRPr>
            </a:lvl7pPr>
            <a:lvl8pPr marL="5018227" indent="0">
              <a:buNone/>
              <a:defRPr sz="2200">
                <a:solidFill>
                  <a:schemeClr val="tx1">
                    <a:tint val="75000"/>
                  </a:schemeClr>
                </a:solidFill>
              </a:defRPr>
            </a:lvl8pPr>
            <a:lvl9pPr marL="5735117" indent="0">
              <a:buNone/>
              <a:defRPr sz="2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B511976-5694-4E40-9F2A-8DF641B940DF}" type="datetimeFigureOut">
              <a:rPr lang="en-GB" smtClean="0"/>
              <a:t>08/12/2022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D4F63AD-EE32-4E0D-B731-08F5EC22BC65}" type="slidenum">
              <a:rPr lang="en-GB" smtClean="0"/>
              <a:t>‹#›</a:t>
            </a:fld>
            <a:endParaRPr lang="en-GB"/>
          </a:p>
        </p:txBody>
      </p:sp>
    </p:spTree>
    <p:extLst>
      <p:ext uri="{BB962C8B-B14F-4D97-AF65-F5344CB8AC3E}">
        <p14:creationId xmlns:p14="http://schemas.microsoft.com/office/powerpoint/2010/main" val="1563015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80060" y="2987042"/>
            <a:ext cx="4240530" cy="8448464"/>
          </a:xfrm>
        </p:spPr>
        <p:txBody>
          <a:bodyPr/>
          <a:lstStyle>
            <a:lvl1pPr>
              <a:defRPr sz="4400"/>
            </a:lvl1pPr>
            <a:lvl2pPr>
              <a:defRPr sz="3800"/>
            </a:lvl2pPr>
            <a:lvl3pPr>
              <a:defRPr sz="3100"/>
            </a:lvl3pPr>
            <a:lvl4pPr>
              <a:defRPr sz="2800"/>
            </a:lvl4pPr>
            <a:lvl5pPr>
              <a:defRPr sz="2800"/>
            </a:lvl5pPr>
            <a:lvl6pPr>
              <a:defRPr sz="2800"/>
            </a:lvl6pPr>
            <a:lvl7pPr>
              <a:defRPr sz="2800"/>
            </a:lvl7pPr>
            <a:lvl8pPr>
              <a:defRPr sz="2800"/>
            </a:lvl8pPr>
            <a:lvl9pPr>
              <a:defRPr sz="2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880610" y="2987042"/>
            <a:ext cx="4240530" cy="8448464"/>
          </a:xfrm>
        </p:spPr>
        <p:txBody>
          <a:bodyPr/>
          <a:lstStyle>
            <a:lvl1pPr>
              <a:defRPr sz="4400"/>
            </a:lvl1pPr>
            <a:lvl2pPr>
              <a:defRPr sz="3800"/>
            </a:lvl2pPr>
            <a:lvl3pPr>
              <a:defRPr sz="3100"/>
            </a:lvl3pPr>
            <a:lvl4pPr>
              <a:defRPr sz="2800"/>
            </a:lvl4pPr>
            <a:lvl5pPr>
              <a:defRPr sz="2800"/>
            </a:lvl5pPr>
            <a:lvl6pPr>
              <a:defRPr sz="2800"/>
            </a:lvl6pPr>
            <a:lvl7pPr>
              <a:defRPr sz="2800"/>
            </a:lvl7pPr>
            <a:lvl8pPr>
              <a:defRPr sz="2800"/>
            </a:lvl8pPr>
            <a:lvl9pPr>
              <a:defRPr sz="2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4B511976-5694-4E40-9F2A-8DF641B940DF}" type="datetimeFigureOut">
              <a:rPr lang="en-GB" smtClean="0"/>
              <a:t>08/12/2022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D4F63AD-EE32-4E0D-B731-08F5EC22BC65}" type="slidenum">
              <a:rPr lang="en-GB" smtClean="0"/>
              <a:t>‹#›</a:t>
            </a:fld>
            <a:endParaRPr lang="en-GB"/>
          </a:p>
        </p:txBody>
      </p:sp>
    </p:spTree>
    <p:extLst>
      <p:ext uri="{BB962C8B-B14F-4D97-AF65-F5344CB8AC3E}">
        <p14:creationId xmlns:p14="http://schemas.microsoft.com/office/powerpoint/2010/main" val="19016008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80060" y="2865545"/>
            <a:ext cx="4242197" cy="1194224"/>
          </a:xfrm>
        </p:spPr>
        <p:txBody>
          <a:bodyPr anchor="b"/>
          <a:lstStyle>
            <a:lvl1pPr marL="0" indent="0">
              <a:buNone/>
              <a:defRPr sz="3800" b="1"/>
            </a:lvl1pPr>
            <a:lvl2pPr marL="716890" indent="0">
              <a:buNone/>
              <a:defRPr sz="3100" b="1"/>
            </a:lvl2pPr>
            <a:lvl3pPr marL="1433779" indent="0">
              <a:buNone/>
              <a:defRPr sz="2800" b="1"/>
            </a:lvl3pPr>
            <a:lvl4pPr marL="2150669" indent="0">
              <a:buNone/>
              <a:defRPr sz="2500" b="1"/>
            </a:lvl4pPr>
            <a:lvl5pPr marL="2867558" indent="0">
              <a:buNone/>
              <a:defRPr sz="2500" b="1"/>
            </a:lvl5pPr>
            <a:lvl6pPr marL="3584448" indent="0">
              <a:buNone/>
              <a:defRPr sz="2500" b="1"/>
            </a:lvl6pPr>
            <a:lvl7pPr marL="4301338" indent="0">
              <a:buNone/>
              <a:defRPr sz="2500" b="1"/>
            </a:lvl7pPr>
            <a:lvl8pPr marL="5018227" indent="0">
              <a:buNone/>
              <a:defRPr sz="2500" b="1"/>
            </a:lvl8pPr>
            <a:lvl9pPr marL="5735117" indent="0">
              <a:buNone/>
              <a:defRPr sz="2500" b="1"/>
            </a:lvl9pPr>
          </a:lstStyle>
          <a:p>
            <a:pPr lvl="0"/>
            <a:r>
              <a:rPr lang="en-US"/>
              <a:t>Click to edit Master text styles</a:t>
            </a:r>
          </a:p>
        </p:txBody>
      </p:sp>
      <p:sp>
        <p:nvSpPr>
          <p:cNvPr id="4" name="Content Placeholder 3"/>
          <p:cNvSpPr>
            <a:spLocks noGrp="1"/>
          </p:cNvSpPr>
          <p:nvPr>
            <p:ph sz="half" idx="2"/>
          </p:nvPr>
        </p:nvSpPr>
        <p:spPr>
          <a:xfrm>
            <a:off x="480060" y="4059766"/>
            <a:ext cx="4242197" cy="7375738"/>
          </a:xfrm>
        </p:spPr>
        <p:txBody>
          <a:bodyPr/>
          <a:lstStyle>
            <a:lvl1pPr>
              <a:defRPr sz="3800"/>
            </a:lvl1pPr>
            <a:lvl2pPr>
              <a:defRPr sz="3100"/>
            </a:lvl2pPr>
            <a:lvl3pPr>
              <a:defRPr sz="2800"/>
            </a:lvl3pPr>
            <a:lvl4pPr>
              <a:defRPr sz="2500"/>
            </a:lvl4pPr>
            <a:lvl5pPr>
              <a:defRPr sz="2500"/>
            </a:lvl5pPr>
            <a:lvl6pPr>
              <a:defRPr sz="2500"/>
            </a:lvl6pPr>
            <a:lvl7pPr>
              <a:defRPr sz="2500"/>
            </a:lvl7pPr>
            <a:lvl8pPr>
              <a:defRPr sz="2500"/>
            </a:lvl8pPr>
            <a:lvl9pPr>
              <a:defRPr sz="2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877278" y="2865545"/>
            <a:ext cx="4243864" cy="1194224"/>
          </a:xfrm>
        </p:spPr>
        <p:txBody>
          <a:bodyPr anchor="b"/>
          <a:lstStyle>
            <a:lvl1pPr marL="0" indent="0">
              <a:buNone/>
              <a:defRPr sz="3800" b="1"/>
            </a:lvl1pPr>
            <a:lvl2pPr marL="716890" indent="0">
              <a:buNone/>
              <a:defRPr sz="3100" b="1"/>
            </a:lvl2pPr>
            <a:lvl3pPr marL="1433779" indent="0">
              <a:buNone/>
              <a:defRPr sz="2800" b="1"/>
            </a:lvl3pPr>
            <a:lvl4pPr marL="2150669" indent="0">
              <a:buNone/>
              <a:defRPr sz="2500" b="1"/>
            </a:lvl4pPr>
            <a:lvl5pPr marL="2867558" indent="0">
              <a:buNone/>
              <a:defRPr sz="2500" b="1"/>
            </a:lvl5pPr>
            <a:lvl6pPr marL="3584448" indent="0">
              <a:buNone/>
              <a:defRPr sz="2500" b="1"/>
            </a:lvl6pPr>
            <a:lvl7pPr marL="4301338" indent="0">
              <a:buNone/>
              <a:defRPr sz="2500" b="1"/>
            </a:lvl7pPr>
            <a:lvl8pPr marL="5018227" indent="0">
              <a:buNone/>
              <a:defRPr sz="2500" b="1"/>
            </a:lvl8pPr>
            <a:lvl9pPr marL="5735117" indent="0">
              <a:buNone/>
              <a:defRPr sz="2500" b="1"/>
            </a:lvl9pPr>
          </a:lstStyle>
          <a:p>
            <a:pPr lvl="0"/>
            <a:r>
              <a:rPr lang="en-US"/>
              <a:t>Click to edit Master text styles</a:t>
            </a:r>
          </a:p>
        </p:txBody>
      </p:sp>
      <p:sp>
        <p:nvSpPr>
          <p:cNvPr id="6" name="Content Placeholder 5"/>
          <p:cNvSpPr>
            <a:spLocks noGrp="1"/>
          </p:cNvSpPr>
          <p:nvPr>
            <p:ph sz="quarter" idx="4"/>
          </p:nvPr>
        </p:nvSpPr>
        <p:spPr>
          <a:xfrm>
            <a:off x="4877278" y="4059766"/>
            <a:ext cx="4243864" cy="7375738"/>
          </a:xfrm>
        </p:spPr>
        <p:txBody>
          <a:bodyPr/>
          <a:lstStyle>
            <a:lvl1pPr>
              <a:defRPr sz="3800"/>
            </a:lvl1pPr>
            <a:lvl2pPr>
              <a:defRPr sz="3100"/>
            </a:lvl2pPr>
            <a:lvl3pPr>
              <a:defRPr sz="2800"/>
            </a:lvl3pPr>
            <a:lvl4pPr>
              <a:defRPr sz="2500"/>
            </a:lvl4pPr>
            <a:lvl5pPr>
              <a:defRPr sz="2500"/>
            </a:lvl5pPr>
            <a:lvl6pPr>
              <a:defRPr sz="2500"/>
            </a:lvl6pPr>
            <a:lvl7pPr>
              <a:defRPr sz="2500"/>
            </a:lvl7pPr>
            <a:lvl8pPr>
              <a:defRPr sz="2500"/>
            </a:lvl8pPr>
            <a:lvl9pPr>
              <a:defRPr sz="2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4B511976-5694-4E40-9F2A-8DF641B940DF}" type="datetimeFigureOut">
              <a:rPr lang="en-GB" smtClean="0"/>
              <a:t>08/12/2022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D4F63AD-EE32-4E0D-B731-08F5EC22BC65}" type="slidenum">
              <a:rPr lang="en-GB" smtClean="0"/>
              <a:t>‹#›</a:t>
            </a:fld>
            <a:endParaRPr lang="en-GB"/>
          </a:p>
        </p:txBody>
      </p:sp>
    </p:spTree>
    <p:extLst>
      <p:ext uri="{BB962C8B-B14F-4D97-AF65-F5344CB8AC3E}">
        <p14:creationId xmlns:p14="http://schemas.microsoft.com/office/powerpoint/2010/main" val="35868186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4B511976-5694-4E40-9F2A-8DF641B940DF}" type="datetimeFigureOut">
              <a:rPr lang="en-GB" smtClean="0"/>
              <a:t>08/12/2022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D4F63AD-EE32-4E0D-B731-08F5EC22BC65}" type="slidenum">
              <a:rPr lang="en-GB" smtClean="0"/>
              <a:t>‹#›</a:t>
            </a:fld>
            <a:endParaRPr lang="en-GB"/>
          </a:p>
        </p:txBody>
      </p:sp>
    </p:spTree>
    <p:extLst>
      <p:ext uri="{BB962C8B-B14F-4D97-AF65-F5344CB8AC3E}">
        <p14:creationId xmlns:p14="http://schemas.microsoft.com/office/powerpoint/2010/main" val="403299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511976-5694-4E40-9F2A-8DF641B940DF}" type="datetimeFigureOut">
              <a:rPr lang="en-GB" smtClean="0"/>
              <a:t>08/12/2022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D4F63AD-EE32-4E0D-B731-08F5EC22BC65}" type="slidenum">
              <a:rPr lang="en-GB" smtClean="0"/>
              <a:t>‹#›</a:t>
            </a:fld>
            <a:endParaRPr lang="en-GB"/>
          </a:p>
        </p:txBody>
      </p:sp>
    </p:spTree>
    <p:extLst>
      <p:ext uri="{BB962C8B-B14F-4D97-AF65-F5344CB8AC3E}">
        <p14:creationId xmlns:p14="http://schemas.microsoft.com/office/powerpoint/2010/main" val="3811544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80061" y="509692"/>
            <a:ext cx="3158729" cy="2169161"/>
          </a:xfrm>
        </p:spPr>
        <p:txBody>
          <a:bodyPr anchor="b"/>
          <a:lstStyle>
            <a:lvl1pPr algn="l">
              <a:defRPr sz="3100" b="1"/>
            </a:lvl1pPr>
          </a:lstStyle>
          <a:p>
            <a:r>
              <a:rPr lang="en-US"/>
              <a:t>Click to edit Master title style</a:t>
            </a:r>
            <a:endParaRPr lang="en-GB"/>
          </a:p>
        </p:txBody>
      </p:sp>
      <p:sp>
        <p:nvSpPr>
          <p:cNvPr id="3" name="Content Placeholder 2"/>
          <p:cNvSpPr>
            <a:spLocks noGrp="1"/>
          </p:cNvSpPr>
          <p:nvPr>
            <p:ph idx="1"/>
          </p:nvPr>
        </p:nvSpPr>
        <p:spPr>
          <a:xfrm>
            <a:off x="3753802" y="509696"/>
            <a:ext cx="5367338" cy="10925812"/>
          </a:xfrm>
        </p:spPr>
        <p:txBody>
          <a:bodyPr/>
          <a:lstStyle>
            <a:lvl1pPr>
              <a:defRPr sz="5000"/>
            </a:lvl1pPr>
            <a:lvl2pPr>
              <a:defRPr sz="4400"/>
            </a:lvl2pPr>
            <a:lvl3pPr>
              <a:defRPr sz="3800"/>
            </a:lvl3pPr>
            <a:lvl4pPr>
              <a:defRPr sz="3100"/>
            </a:lvl4pPr>
            <a:lvl5pPr>
              <a:defRPr sz="3100"/>
            </a:lvl5pPr>
            <a:lvl6pPr>
              <a:defRPr sz="3100"/>
            </a:lvl6pPr>
            <a:lvl7pPr>
              <a:defRPr sz="3100"/>
            </a:lvl7pPr>
            <a:lvl8pPr>
              <a:defRPr sz="3100"/>
            </a:lvl8pPr>
            <a:lvl9pPr>
              <a:defRPr sz="3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80061" y="2678857"/>
            <a:ext cx="3158729" cy="8756650"/>
          </a:xfrm>
        </p:spPr>
        <p:txBody>
          <a:bodyPr/>
          <a:lstStyle>
            <a:lvl1pPr marL="0" indent="0">
              <a:buNone/>
              <a:defRPr sz="2200"/>
            </a:lvl1pPr>
            <a:lvl2pPr marL="716890" indent="0">
              <a:buNone/>
              <a:defRPr sz="1900"/>
            </a:lvl2pPr>
            <a:lvl3pPr marL="1433779" indent="0">
              <a:buNone/>
              <a:defRPr sz="1600"/>
            </a:lvl3pPr>
            <a:lvl4pPr marL="2150669" indent="0">
              <a:buNone/>
              <a:defRPr sz="1400"/>
            </a:lvl4pPr>
            <a:lvl5pPr marL="2867558" indent="0">
              <a:buNone/>
              <a:defRPr sz="1400"/>
            </a:lvl5pPr>
            <a:lvl6pPr marL="3584448" indent="0">
              <a:buNone/>
              <a:defRPr sz="1400"/>
            </a:lvl6pPr>
            <a:lvl7pPr marL="4301338" indent="0">
              <a:buNone/>
              <a:defRPr sz="1400"/>
            </a:lvl7pPr>
            <a:lvl8pPr marL="5018227" indent="0">
              <a:buNone/>
              <a:defRPr sz="1400"/>
            </a:lvl8pPr>
            <a:lvl9pPr marL="5735117" indent="0">
              <a:buNone/>
              <a:defRPr sz="1400"/>
            </a:lvl9pPr>
          </a:lstStyle>
          <a:p>
            <a:pPr lvl="0"/>
            <a:r>
              <a:rPr lang="en-US"/>
              <a:t>Click to edit Master text styles</a:t>
            </a:r>
          </a:p>
        </p:txBody>
      </p:sp>
      <p:sp>
        <p:nvSpPr>
          <p:cNvPr id="5" name="Date Placeholder 4"/>
          <p:cNvSpPr>
            <a:spLocks noGrp="1"/>
          </p:cNvSpPr>
          <p:nvPr>
            <p:ph type="dt" sz="half" idx="10"/>
          </p:nvPr>
        </p:nvSpPr>
        <p:spPr/>
        <p:txBody>
          <a:bodyPr/>
          <a:lstStyle/>
          <a:p>
            <a:fld id="{4B511976-5694-4E40-9F2A-8DF641B940DF}" type="datetimeFigureOut">
              <a:rPr lang="en-GB" smtClean="0"/>
              <a:t>08/12/2022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D4F63AD-EE32-4E0D-B731-08F5EC22BC65}" type="slidenum">
              <a:rPr lang="en-GB" smtClean="0"/>
              <a:t>‹#›</a:t>
            </a:fld>
            <a:endParaRPr lang="en-GB"/>
          </a:p>
        </p:txBody>
      </p:sp>
    </p:spTree>
    <p:extLst>
      <p:ext uri="{BB962C8B-B14F-4D97-AF65-F5344CB8AC3E}">
        <p14:creationId xmlns:p14="http://schemas.microsoft.com/office/powerpoint/2010/main" val="28929728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81902" y="8961120"/>
            <a:ext cx="5760720" cy="1057912"/>
          </a:xfrm>
        </p:spPr>
        <p:txBody>
          <a:bodyPr anchor="b"/>
          <a:lstStyle>
            <a:lvl1pPr algn="l">
              <a:defRPr sz="3100" b="1"/>
            </a:lvl1pPr>
          </a:lstStyle>
          <a:p>
            <a:r>
              <a:rPr lang="en-US"/>
              <a:t>Click to edit Master title style</a:t>
            </a:r>
            <a:endParaRPr lang="en-GB"/>
          </a:p>
        </p:txBody>
      </p:sp>
      <p:sp>
        <p:nvSpPr>
          <p:cNvPr id="3" name="Picture Placeholder 2"/>
          <p:cNvSpPr>
            <a:spLocks noGrp="1"/>
          </p:cNvSpPr>
          <p:nvPr>
            <p:ph type="pic" idx="1"/>
          </p:nvPr>
        </p:nvSpPr>
        <p:spPr>
          <a:xfrm>
            <a:off x="1881902" y="1143846"/>
            <a:ext cx="5760720" cy="7680960"/>
          </a:xfrm>
        </p:spPr>
        <p:txBody>
          <a:bodyPr/>
          <a:lstStyle>
            <a:lvl1pPr marL="0" indent="0">
              <a:buNone/>
              <a:defRPr sz="5000"/>
            </a:lvl1pPr>
            <a:lvl2pPr marL="716890" indent="0">
              <a:buNone/>
              <a:defRPr sz="4400"/>
            </a:lvl2pPr>
            <a:lvl3pPr marL="1433779" indent="0">
              <a:buNone/>
              <a:defRPr sz="3800"/>
            </a:lvl3pPr>
            <a:lvl4pPr marL="2150669" indent="0">
              <a:buNone/>
              <a:defRPr sz="3100"/>
            </a:lvl4pPr>
            <a:lvl5pPr marL="2867558" indent="0">
              <a:buNone/>
              <a:defRPr sz="3100"/>
            </a:lvl5pPr>
            <a:lvl6pPr marL="3584448" indent="0">
              <a:buNone/>
              <a:defRPr sz="3100"/>
            </a:lvl6pPr>
            <a:lvl7pPr marL="4301338" indent="0">
              <a:buNone/>
              <a:defRPr sz="3100"/>
            </a:lvl7pPr>
            <a:lvl8pPr marL="5018227" indent="0">
              <a:buNone/>
              <a:defRPr sz="3100"/>
            </a:lvl8pPr>
            <a:lvl9pPr marL="5735117" indent="0">
              <a:buNone/>
              <a:defRPr sz="3100"/>
            </a:lvl9pPr>
          </a:lstStyle>
          <a:p>
            <a:endParaRPr lang="en-GB"/>
          </a:p>
        </p:txBody>
      </p:sp>
      <p:sp>
        <p:nvSpPr>
          <p:cNvPr id="4" name="Text Placeholder 3"/>
          <p:cNvSpPr>
            <a:spLocks noGrp="1"/>
          </p:cNvSpPr>
          <p:nvPr>
            <p:ph type="body" sz="half" idx="2"/>
          </p:nvPr>
        </p:nvSpPr>
        <p:spPr>
          <a:xfrm>
            <a:off x="1881902" y="10019031"/>
            <a:ext cx="5760720" cy="1502410"/>
          </a:xfrm>
        </p:spPr>
        <p:txBody>
          <a:bodyPr/>
          <a:lstStyle>
            <a:lvl1pPr marL="0" indent="0">
              <a:buNone/>
              <a:defRPr sz="2200"/>
            </a:lvl1pPr>
            <a:lvl2pPr marL="716890" indent="0">
              <a:buNone/>
              <a:defRPr sz="1900"/>
            </a:lvl2pPr>
            <a:lvl3pPr marL="1433779" indent="0">
              <a:buNone/>
              <a:defRPr sz="1600"/>
            </a:lvl3pPr>
            <a:lvl4pPr marL="2150669" indent="0">
              <a:buNone/>
              <a:defRPr sz="1400"/>
            </a:lvl4pPr>
            <a:lvl5pPr marL="2867558" indent="0">
              <a:buNone/>
              <a:defRPr sz="1400"/>
            </a:lvl5pPr>
            <a:lvl6pPr marL="3584448" indent="0">
              <a:buNone/>
              <a:defRPr sz="1400"/>
            </a:lvl6pPr>
            <a:lvl7pPr marL="4301338" indent="0">
              <a:buNone/>
              <a:defRPr sz="1400"/>
            </a:lvl7pPr>
            <a:lvl8pPr marL="5018227" indent="0">
              <a:buNone/>
              <a:defRPr sz="1400"/>
            </a:lvl8pPr>
            <a:lvl9pPr marL="5735117" indent="0">
              <a:buNone/>
              <a:defRPr sz="1400"/>
            </a:lvl9pPr>
          </a:lstStyle>
          <a:p>
            <a:pPr lvl="0"/>
            <a:r>
              <a:rPr lang="en-US"/>
              <a:t>Click to edit Master text styles</a:t>
            </a:r>
          </a:p>
        </p:txBody>
      </p:sp>
      <p:sp>
        <p:nvSpPr>
          <p:cNvPr id="5" name="Date Placeholder 4"/>
          <p:cNvSpPr>
            <a:spLocks noGrp="1"/>
          </p:cNvSpPr>
          <p:nvPr>
            <p:ph type="dt" sz="half" idx="10"/>
          </p:nvPr>
        </p:nvSpPr>
        <p:spPr/>
        <p:txBody>
          <a:bodyPr/>
          <a:lstStyle/>
          <a:p>
            <a:fld id="{4B511976-5694-4E40-9F2A-8DF641B940DF}" type="datetimeFigureOut">
              <a:rPr lang="en-GB" smtClean="0"/>
              <a:t>08/12/2022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D4F63AD-EE32-4E0D-B731-08F5EC22BC65}" type="slidenum">
              <a:rPr lang="en-GB" smtClean="0"/>
              <a:t>‹#›</a:t>
            </a:fld>
            <a:endParaRPr lang="en-GB"/>
          </a:p>
        </p:txBody>
      </p:sp>
    </p:spTree>
    <p:extLst>
      <p:ext uri="{BB962C8B-B14F-4D97-AF65-F5344CB8AC3E}">
        <p14:creationId xmlns:p14="http://schemas.microsoft.com/office/powerpoint/2010/main" val="14274788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B511976-5694-4E40-9F2A-8DF641B940DF}" type="datetimeFigureOut">
              <a:rPr lang="en-GB" smtClean="0"/>
              <a:t>08/12/2022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D4F63AD-EE32-4E0D-B731-08F5EC22BC65}" type="slidenum">
              <a:rPr lang="en-GB" smtClean="0"/>
              <a:t>‹#›</a:t>
            </a:fld>
            <a:endParaRPr lang="en-GB"/>
          </a:p>
        </p:txBody>
      </p:sp>
    </p:spTree>
    <p:extLst>
      <p:ext uri="{BB962C8B-B14F-4D97-AF65-F5344CB8AC3E}">
        <p14:creationId xmlns:p14="http://schemas.microsoft.com/office/powerpoint/2010/main" val="3361088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60870" y="512659"/>
            <a:ext cx="2160270" cy="10922847"/>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80060" y="512659"/>
            <a:ext cx="6320790" cy="1092284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B511976-5694-4E40-9F2A-8DF641B940DF}" type="datetimeFigureOut">
              <a:rPr lang="en-GB" smtClean="0"/>
              <a:t>08/12/2022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D4F63AD-EE32-4E0D-B731-08F5EC22BC65}" type="slidenum">
              <a:rPr lang="en-GB" smtClean="0"/>
              <a:t>‹#›</a:t>
            </a:fld>
            <a:endParaRPr lang="en-GB"/>
          </a:p>
        </p:txBody>
      </p:sp>
    </p:spTree>
    <p:extLst>
      <p:ext uri="{BB962C8B-B14F-4D97-AF65-F5344CB8AC3E}">
        <p14:creationId xmlns:p14="http://schemas.microsoft.com/office/powerpoint/2010/main" val="3453976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0060" y="512659"/>
            <a:ext cx="8641080" cy="2133600"/>
          </a:xfrm>
          <a:prstGeom prst="rect">
            <a:avLst/>
          </a:prstGeom>
        </p:spPr>
        <p:txBody>
          <a:bodyPr vert="horz" lIns="143378" tIns="71689" rIns="143378" bIns="71689"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80060" y="2987042"/>
            <a:ext cx="8641080" cy="8448464"/>
          </a:xfrm>
          <a:prstGeom prst="rect">
            <a:avLst/>
          </a:prstGeom>
        </p:spPr>
        <p:txBody>
          <a:bodyPr vert="horz" lIns="143378" tIns="71689" rIns="143378" bIns="716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80060" y="11865188"/>
            <a:ext cx="2240280" cy="681567"/>
          </a:xfrm>
          <a:prstGeom prst="rect">
            <a:avLst/>
          </a:prstGeom>
        </p:spPr>
        <p:txBody>
          <a:bodyPr vert="horz" lIns="143378" tIns="71689" rIns="143378" bIns="71689" rtlCol="0" anchor="ctr"/>
          <a:lstStyle>
            <a:lvl1pPr algn="l">
              <a:defRPr sz="1900">
                <a:solidFill>
                  <a:schemeClr val="tx1">
                    <a:tint val="75000"/>
                  </a:schemeClr>
                </a:solidFill>
              </a:defRPr>
            </a:lvl1pPr>
          </a:lstStyle>
          <a:p>
            <a:fld id="{4B511976-5694-4E40-9F2A-8DF641B940DF}" type="datetimeFigureOut">
              <a:rPr lang="en-GB" smtClean="0"/>
              <a:t>08/12/2022</a:t>
            </a:fld>
            <a:endParaRPr lang="en-GB"/>
          </a:p>
        </p:txBody>
      </p:sp>
      <p:sp>
        <p:nvSpPr>
          <p:cNvPr id="5" name="Footer Placeholder 4"/>
          <p:cNvSpPr>
            <a:spLocks noGrp="1"/>
          </p:cNvSpPr>
          <p:nvPr>
            <p:ph type="ftr" sz="quarter" idx="3"/>
          </p:nvPr>
        </p:nvSpPr>
        <p:spPr>
          <a:xfrm>
            <a:off x="3280410" y="11865188"/>
            <a:ext cx="3040380" cy="681567"/>
          </a:xfrm>
          <a:prstGeom prst="rect">
            <a:avLst/>
          </a:prstGeom>
        </p:spPr>
        <p:txBody>
          <a:bodyPr vert="horz" lIns="143378" tIns="71689" rIns="143378" bIns="71689" rtlCol="0" anchor="ctr"/>
          <a:lstStyle>
            <a:lvl1pPr algn="ctr">
              <a:defRPr sz="1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880860" y="11865188"/>
            <a:ext cx="2240280" cy="681567"/>
          </a:xfrm>
          <a:prstGeom prst="rect">
            <a:avLst/>
          </a:prstGeom>
        </p:spPr>
        <p:txBody>
          <a:bodyPr vert="horz" lIns="143378" tIns="71689" rIns="143378" bIns="71689" rtlCol="0" anchor="ctr"/>
          <a:lstStyle>
            <a:lvl1pPr algn="r">
              <a:defRPr sz="1900">
                <a:solidFill>
                  <a:schemeClr val="tx1">
                    <a:tint val="75000"/>
                  </a:schemeClr>
                </a:solidFill>
              </a:defRPr>
            </a:lvl1pPr>
          </a:lstStyle>
          <a:p>
            <a:fld id="{3D4F63AD-EE32-4E0D-B731-08F5EC22BC65}" type="slidenum">
              <a:rPr lang="en-GB" smtClean="0"/>
              <a:t>‹#›</a:t>
            </a:fld>
            <a:endParaRPr lang="en-GB"/>
          </a:p>
        </p:txBody>
      </p:sp>
      <p:cxnSp>
        <p:nvCxnSpPr>
          <p:cNvPr id="7" name="Straight Connector 6"/>
          <p:cNvCxnSpPr/>
          <p:nvPr userDrawn="1"/>
        </p:nvCxnSpPr>
        <p:spPr>
          <a:xfrm>
            <a:off x="717746" y="1216224"/>
            <a:ext cx="8883454" cy="0"/>
          </a:xfrm>
          <a:prstGeom prst="line">
            <a:avLst/>
          </a:prstGeom>
          <a:ln w="12700">
            <a:solidFill>
              <a:srgbClr val="336699"/>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0" y="12233448"/>
            <a:ext cx="9034670" cy="0"/>
          </a:xfrm>
          <a:prstGeom prst="line">
            <a:avLst/>
          </a:prstGeom>
          <a:ln w="12700">
            <a:solidFill>
              <a:srgbClr val="336699"/>
            </a:solidFill>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a:off x="-13284" y="486543"/>
            <a:ext cx="48005" cy="1433759"/>
          </a:xfrm>
          <a:prstGeom prst="rect">
            <a:avLst/>
          </a:prstGeom>
          <a:solidFill>
            <a:srgbClr val="336699"/>
          </a:solidFill>
          <a:ln>
            <a:noFill/>
          </a:ln>
        </p:spPr>
        <p:style>
          <a:lnRef idx="2">
            <a:schemeClr val="accent1">
              <a:shade val="50000"/>
            </a:schemeClr>
          </a:lnRef>
          <a:fillRef idx="1">
            <a:schemeClr val="accent1"/>
          </a:fillRef>
          <a:effectRef idx="0">
            <a:schemeClr val="accent1"/>
          </a:effectRef>
          <a:fontRef idx="minor">
            <a:schemeClr val="lt1"/>
          </a:fontRef>
        </p:style>
        <p:txBody>
          <a:bodyPr lIns="143378" tIns="71689" rIns="143378" bIns="71689" rtlCol="0" anchor="ctr"/>
          <a:lstStyle/>
          <a:p>
            <a:pPr algn="ctr"/>
            <a:endParaRPr lang="en-GB"/>
          </a:p>
        </p:txBody>
      </p:sp>
      <p:pic>
        <p:nvPicPr>
          <p:cNvPr id="11" name="Picture 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920280" y="12341496"/>
            <a:ext cx="5801625" cy="3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205906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433779" rtl="0" eaLnBrk="1" latinLnBrk="0" hangingPunct="1">
        <a:spcBef>
          <a:spcPct val="0"/>
        </a:spcBef>
        <a:buNone/>
        <a:defRPr sz="6900" kern="1200">
          <a:solidFill>
            <a:schemeClr val="tx1"/>
          </a:solidFill>
          <a:latin typeface="+mj-lt"/>
          <a:ea typeface="+mj-ea"/>
          <a:cs typeface="+mj-cs"/>
        </a:defRPr>
      </a:lvl1pPr>
    </p:titleStyle>
    <p:bodyStyle>
      <a:lvl1pPr marL="537667" indent="-537667" algn="l" defTabSz="1433779" rtl="0" eaLnBrk="1" latinLnBrk="0" hangingPunct="1">
        <a:spcBef>
          <a:spcPct val="20000"/>
        </a:spcBef>
        <a:buFont typeface="Arial" panose="020B0604020202020204" pitchFamily="34" charset="0"/>
        <a:buChar char="•"/>
        <a:defRPr sz="5000" kern="1200">
          <a:solidFill>
            <a:schemeClr val="tx1"/>
          </a:solidFill>
          <a:latin typeface="+mn-lt"/>
          <a:ea typeface="+mn-ea"/>
          <a:cs typeface="+mn-cs"/>
        </a:defRPr>
      </a:lvl1pPr>
      <a:lvl2pPr marL="1164946" indent="-448056" algn="l" defTabSz="1433779" rtl="0" eaLnBrk="1" latinLnBrk="0" hangingPunct="1">
        <a:spcBef>
          <a:spcPct val="20000"/>
        </a:spcBef>
        <a:buFont typeface="Arial" panose="020B0604020202020204" pitchFamily="34" charset="0"/>
        <a:buChar char="–"/>
        <a:defRPr sz="4400" kern="1200">
          <a:solidFill>
            <a:schemeClr val="tx1"/>
          </a:solidFill>
          <a:latin typeface="+mn-lt"/>
          <a:ea typeface="+mn-ea"/>
          <a:cs typeface="+mn-cs"/>
        </a:defRPr>
      </a:lvl2pPr>
      <a:lvl3pPr marL="1792224" indent="-358445" algn="l" defTabSz="1433779"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3pPr>
      <a:lvl4pPr marL="2509114" indent="-358445" algn="l" defTabSz="1433779" rtl="0" eaLnBrk="1" latinLnBrk="0" hangingPunct="1">
        <a:spcBef>
          <a:spcPct val="20000"/>
        </a:spcBef>
        <a:buFont typeface="Arial" panose="020B0604020202020204" pitchFamily="34" charset="0"/>
        <a:buChar char="–"/>
        <a:defRPr sz="3100" kern="1200">
          <a:solidFill>
            <a:schemeClr val="tx1"/>
          </a:solidFill>
          <a:latin typeface="+mn-lt"/>
          <a:ea typeface="+mn-ea"/>
          <a:cs typeface="+mn-cs"/>
        </a:defRPr>
      </a:lvl4pPr>
      <a:lvl5pPr marL="3226003" indent="-358445" algn="l" defTabSz="1433779" rtl="0" eaLnBrk="1" latinLnBrk="0" hangingPunct="1">
        <a:spcBef>
          <a:spcPct val="20000"/>
        </a:spcBef>
        <a:buFont typeface="Arial" panose="020B0604020202020204" pitchFamily="34" charset="0"/>
        <a:buChar char="»"/>
        <a:defRPr sz="3100" kern="1200">
          <a:solidFill>
            <a:schemeClr val="tx1"/>
          </a:solidFill>
          <a:latin typeface="+mn-lt"/>
          <a:ea typeface="+mn-ea"/>
          <a:cs typeface="+mn-cs"/>
        </a:defRPr>
      </a:lvl5pPr>
      <a:lvl6pPr marL="3942893" indent="-358445" algn="l" defTabSz="1433779" rtl="0" eaLnBrk="1" latinLnBrk="0" hangingPunct="1">
        <a:spcBef>
          <a:spcPct val="20000"/>
        </a:spcBef>
        <a:buFont typeface="Arial" panose="020B0604020202020204" pitchFamily="34" charset="0"/>
        <a:buChar char="•"/>
        <a:defRPr sz="3100" kern="1200">
          <a:solidFill>
            <a:schemeClr val="tx1"/>
          </a:solidFill>
          <a:latin typeface="+mn-lt"/>
          <a:ea typeface="+mn-ea"/>
          <a:cs typeface="+mn-cs"/>
        </a:defRPr>
      </a:lvl6pPr>
      <a:lvl7pPr marL="4659782" indent="-358445" algn="l" defTabSz="1433779" rtl="0" eaLnBrk="1" latinLnBrk="0" hangingPunct="1">
        <a:spcBef>
          <a:spcPct val="20000"/>
        </a:spcBef>
        <a:buFont typeface="Arial" panose="020B0604020202020204" pitchFamily="34" charset="0"/>
        <a:buChar char="•"/>
        <a:defRPr sz="3100" kern="1200">
          <a:solidFill>
            <a:schemeClr val="tx1"/>
          </a:solidFill>
          <a:latin typeface="+mn-lt"/>
          <a:ea typeface="+mn-ea"/>
          <a:cs typeface="+mn-cs"/>
        </a:defRPr>
      </a:lvl7pPr>
      <a:lvl8pPr marL="5376672" indent="-358445" algn="l" defTabSz="1433779" rtl="0" eaLnBrk="1" latinLnBrk="0" hangingPunct="1">
        <a:spcBef>
          <a:spcPct val="20000"/>
        </a:spcBef>
        <a:buFont typeface="Arial" panose="020B0604020202020204" pitchFamily="34" charset="0"/>
        <a:buChar char="•"/>
        <a:defRPr sz="3100" kern="1200">
          <a:solidFill>
            <a:schemeClr val="tx1"/>
          </a:solidFill>
          <a:latin typeface="+mn-lt"/>
          <a:ea typeface="+mn-ea"/>
          <a:cs typeface="+mn-cs"/>
        </a:defRPr>
      </a:lvl8pPr>
      <a:lvl9pPr marL="6093562" indent="-358445" algn="l" defTabSz="1433779" rtl="0" eaLnBrk="1" latinLnBrk="0" hangingPunct="1">
        <a:spcBef>
          <a:spcPct val="20000"/>
        </a:spcBef>
        <a:buFont typeface="Arial" panose="020B0604020202020204" pitchFamily="34" charset="0"/>
        <a:buChar char="•"/>
        <a:defRPr sz="3100" kern="1200">
          <a:solidFill>
            <a:schemeClr val="tx1"/>
          </a:solidFill>
          <a:latin typeface="+mn-lt"/>
          <a:ea typeface="+mn-ea"/>
          <a:cs typeface="+mn-cs"/>
        </a:defRPr>
      </a:lvl9pPr>
    </p:bodyStyle>
    <p:otherStyle>
      <a:defPPr>
        <a:defRPr lang="en-US"/>
      </a:defPPr>
      <a:lvl1pPr marL="0" algn="l" defTabSz="1433779" rtl="0" eaLnBrk="1" latinLnBrk="0" hangingPunct="1">
        <a:defRPr sz="2800" kern="1200">
          <a:solidFill>
            <a:schemeClr val="tx1"/>
          </a:solidFill>
          <a:latin typeface="+mn-lt"/>
          <a:ea typeface="+mn-ea"/>
          <a:cs typeface="+mn-cs"/>
        </a:defRPr>
      </a:lvl1pPr>
      <a:lvl2pPr marL="716890" algn="l" defTabSz="1433779" rtl="0" eaLnBrk="1" latinLnBrk="0" hangingPunct="1">
        <a:defRPr sz="2800" kern="1200">
          <a:solidFill>
            <a:schemeClr val="tx1"/>
          </a:solidFill>
          <a:latin typeface="+mn-lt"/>
          <a:ea typeface="+mn-ea"/>
          <a:cs typeface="+mn-cs"/>
        </a:defRPr>
      </a:lvl2pPr>
      <a:lvl3pPr marL="1433779" algn="l" defTabSz="1433779" rtl="0" eaLnBrk="1" latinLnBrk="0" hangingPunct="1">
        <a:defRPr sz="2800" kern="1200">
          <a:solidFill>
            <a:schemeClr val="tx1"/>
          </a:solidFill>
          <a:latin typeface="+mn-lt"/>
          <a:ea typeface="+mn-ea"/>
          <a:cs typeface="+mn-cs"/>
        </a:defRPr>
      </a:lvl3pPr>
      <a:lvl4pPr marL="2150669" algn="l" defTabSz="1433779" rtl="0" eaLnBrk="1" latinLnBrk="0" hangingPunct="1">
        <a:defRPr sz="2800" kern="1200">
          <a:solidFill>
            <a:schemeClr val="tx1"/>
          </a:solidFill>
          <a:latin typeface="+mn-lt"/>
          <a:ea typeface="+mn-ea"/>
          <a:cs typeface="+mn-cs"/>
        </a:defRPr>
      </a:lvl4pPr>
      <a:lvl5pPr marL="2867558" algn="l" defTabSz="1433779" rtl="0" eaLnBrk="1" latinLnBrk="0" hangingPunct="1">
        <a:defRPr sz="2800" kern="1200">
          <a:solidFill>
            <a:schemeClr val="tx1"/>
          </a:solidFill>
          <a:latin typeface="+mn-lt"/>
          <a:ea typeface="+mn-ea"/>
          <a:cs typeface="+mn-cs"/>
        </a:defRPr>
      </a:lvl5pPr>
      <a:lvl6pPr marL="3584448" algn="l" defTabSz="1433779" rtl="0" eaLnBrk="1" latinLnBrk="0" hangingPunct="1">
        <a:defRPr sz="2800" kern="1200">
          <a:solidFill>
            <a:schemeClr val="tx1"/>
          </a:solidFill>
          <a:latin typeface="+mn-lt"/>
          <a:ea typeface="+mn-ea"/>
          <a:cs typeface="+mn-cs"/>
        </a:defRPr>
      </a:lvl6pPr>
      <a:lvl7pPr marL="4301338" algn="l" defTabSz="1433779" rtl="0" eaLnBrk="1" latinLnBrk="0" hangingPunct="1">
        <a:defRPr sz="2800" kern="1200">
          <a:solidFill>
            <a:schemeClr val="tx1"/>
          </a:solidFill>
          <a:latin typeface="+mn-lt"/>
          <a:ea typeface="+mn-ea"/>
          <a:cs typeface="+mn-cs"/>
        </a:defRPr>
      </a:lvl7pPr>
      <a:lvl8pPr marL="5018227" algn="l" defTabSz="1433779" rtl="0" eaLnBrk="1" latinLnBrk="0" hangingPunct="1">
        <a:defRPr sz="2800" kern="1200">
          <a:solidFill>
            <a:schemeClr val="tx1"/>
          </a:solidFill>
          <a:latin typeface="+mn-lt"/>
          <a:ea typeface="+mn-ea"/>
          <a:cs typeface="+mn-cs"/>
        </a:defRPr>
      </a:lvl8pPr>
      <a:lvl9pPr marL="5735117" algn="l" defTabSz="1433779" rtl="0" eaLnBrk="1" latinLnBrk="0" hangingPunct="1">
        <a:defRPr sz="2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D172035-6C23-4CED-8A17-8D27B0B431E4}"/>
              </a:ext>
            </a:extLst>
          </p:cNvPr>
          <p:cNvPicPr>
            <a:picLocks noChangeAspect="1"/>
          </p:cNvPicPr>
          <p:nvPr/>
        </p:nvPicPr>
        <p:blipFill rotWithShape="1">
          <a:blip r:embed="rId2"/>
          <a:srcRect l="4766" t="7577" r="21100" b="6114"/>
          <a:stretch/>
        </p:blipFill>
        <p:spPr>
          <a:xfrm>
            <a:off x="624136" y="9311745"/>
            <a:ext cx="3857600" cy="2527394"/>
          </a:xfrm>
          <a:prstGeom prst="rect">
            <a:avLst/>
          </a:prstGeo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774" y="64216"/>
            <a:ext cx="3441354" cy="10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7" name="TextBox 46"/>
          <p:cNvSpPr txBox="1"/>
          <p:nvPr/>
        </p:nvSpPr>
        <p:spPr>
          <a:xfrm>
            <a:off x="624136" y="1216224"/>
            <a:ext cx="8424936" cy="584775"/>
          </a:xfrm>
          <a:prstGeom prst="rect">
            <a:avLst/>
          </a:prstGeom>
          <a:noFill/>
        </p:spPr>
        <p:txBody>
          <a:bodyPr wrap="square" rtlCol="0">
            <a:spAutoFit/>
          </a:bodyPr>
          <a:lstStyle/>
          <a:p>
            <a:r>
              <a:rPr lang="en-GB" sz="3200" dirty="0">
                <a:solidFill>
                  <a:srgbClr val="003366"/>
                </a:solidFill>
              </a:rPr>
              <a:t>Frailty – Everyone’s Business</a:t>
            </a:r>
          </a:p>
        </p:txBody>
      </p:sp>
      <p:sp>
        <p:nvSpPr>
          <p:cNvPr id="3" name="TextBox 2"/>
          <p:cNvSpPr txBox="1"/>
          <p:nvPr/>
        </p:nvSpPr>
        <p:spPr>
          <a:xfrm>
            <a:off x="264096" y="1936304"/>
            <a:ext cx="4752528" cy="2854115"/>
          </a:xfrm>
          <a:prstGeom prst="rect">
            <a:avLst/>
          </a:prstGeom>
          <a:noFill/>
        </p:spPr>
        <p:txBody>
          <a:bodyPr wrap="square" rtlCol="0">
            <a:spAutoFit/>
          </a:bodyPr>
          <a:lstStyle/>
          <a:p>
            <a:r>
              <a:rPr lang="en-GB" sz="1400" b="1" dirty="0"/>
              <a:t>BACKGROUND/CONTEXT</a:t>
            </a:r>
          </a:p>
          <a:p>
            <a:pPr algn="just">
              <a:spcAft>
                <a:spcPts val="800"/>
              </a:spcAft>
            </a:pPr>
            <a:r>
              <a:rPr lang="en-GB" sz="1200" dirty="0">
                <a:effectLst/>
                <a:latin typeface="Calibri Light" panose="020F0302020204030204" pitchFamily="34" charset="0"/>
                <a:ea typeface="Calibri" panose="020F0502020204030204" pitchFamily="34" charset="0"/>
                <a:cs typeface="Calibri Light" panose="020F0302020204030204" pitchFamily="34" charset="0"/>
              </a:rPr>
              <a:t>At Ashford and St Peter’s NHS trust (ASPH), patients over the age of 75 years constitute approximately 18 -20 % of ED attendances. The 2021 getting it right first time (GIRFT) repor</a:t>
            </a:r>
            <a:r>
              <a:rPr lang="en-GB" sz="1200" dirty="0">
                <a:latin typeface="Calibri Light" panose="020F0302020204030204" pitchFamily="34" charset="0"/>
                <a:ea typeface="Calibri" panose="020F0502020204030204" pitchFamily="34" charset="0"/>
                <a:cs typeface="Calibri Light" panose="020F0302020204030204" pitchFamily="34" charset="0"/>
              </a:rPr>
              <a:t>t showed that </a:t>
            </a:r>
            <a:r>
              <a:rPr lang="en-GB" sz="1200" dirty="0">
                <a:effectLst/>
                <a:latin typeface="Calibri Light" panose="020F0302020204030204" pitchFamily="34" charset="0"/>
                <a:ea typeface="Calibri" panose="020F0502020204030204" pitchFamily="34" charset="0"/>
                <a:cs typeface="Calibri Light" panose="020F0302020204030204" pitchFamily="34" charset="0"/>
              </a:rPr>
              <a:t>older patients are disproportionately admitted into acute hospital beds. This is representative of the situation at ASPH where we found that more than half of those over the age of 75 years are admitted (53%) and this increases to 63% for those over the age of 85. These patients often do not need emergency treatment and their medical needs could be managed outside the acute hospital, in the community, either at or closer to home.</a:t>
            </a:r>
          </a:p>
          <a:p>
            <a:pPr algn="just">
              <a:spcAft>
                <a:spcPts val="800"/>
              </a:spcAft>
            </a:pPr>
            <a:r>
              <a:rPr lang="en-GB" sz="1200" dirty="0">
                <a:effectLst/>
                <a:latin typeface="Calibri Light" panose="020F0302020204030204" pitchFamily="34" charset="0"/>
                <a:ea typeface="Calibri" panose="020F0502020204030204" pitchFamily="34" charset="0"/>
                <a:cs typeface="Calibri Light" panose="020F0302020204030204" pitchFamily="34" charset="0"/>
              </a:rPr>
              <a:t>Once admitted, these frail patients run the risk of getting over medicalised, subsequently staying longer in hospital and increased risk of nosocomial harm; deconditioning, further frailty and dependence for health and care needs and increased morbidity and mortality.</a:t>
            </a:r>
          </a:p>
        </p:txBody>
      </p:sp>
      <p:sp>
        <p:nvSpPr>
          <p:cNvPr id="48" name="TextBox 47"/>
          <p:cNvSpPr txBox="1"/>
          <p:nvPr/>
        </p:nvSpPr>
        <p:spPr>
          <a:xfrm>
            <a:off x="231032" y="4906989"/>
            <a:ext cx="4752528" cy="1046440"/>
          </a:xfrm>
          <a:prstGeom prst="rect">
            <a:avLst/>
          </a:prstGeom>
          <a:noFill/>
        </p:spPr>
        <p:txBody>
          <a:bodyPr wrap="square" rtlCol="0">
            <a:spAutoFit/>
          </a:bodyPr>
          <a:lstStyle/>
          <a:p>
            <a:r>
              <a:rPr lang="en-GB" sz="1400" b="1" dirty="0"/>
              <a:t>AIM</a:t>
            </a:r>
          </a:p>
          <a:p>
            <a:r>
              <a:rPr lang="en-GB" sz="1200" dirty="0">
                <a:latin typeface="Calibri Light" panose="020F0302020204030204" pitchFamily="34" charset="0"/>
                <a:cs typeface="Calibri Light" panose="020F0302020204030204" pitchFamily="34" charset="0"/>
              </a:rPr>
              <a:t>The team wanted to increase the early identification of frailty patients arriving at ASPH ED and with prompt referral to the frailty team, improve the number of frailty patients referred and not admitted, or admitted for &lt;24hrs by 40% over a 6month period.</a:t>
            </a:r>
          </a:p>
        </p:txBody>
      </p:sp>
      <p:sp>
        <p:nvSpPr>
          <p:cNvPr id="49" name="TextBox 48"/>
          <p:cNvSpPr txBox="1"/>
          <p:nvPr/>
        </p:nvSpPr>
        <p:spPr>
          <a:xfrm>
            <a:off x="5336605" y="1889745"/>
            <a:ext cx="4144515" cy="861774"/>
          </a:xfrm>
          <a:prstGeom prst="rect">
            <a:avLst/>
          </a:prstGeom>
          <a:noFill/>
        </p:spPr>
        <p:txBody>
          <a:bodyPr wrap="square" rtlCol="0">
            <a:spAutoFit/>
          </a:bodyPr>
          <a:lstStyle/>
          <a:p>
            <a:r>
              <a:rPr lang="en-GB" sz="1400" b="1" dirty="0"/>
              <a:t>MEASURES</a:t>
            </a:r>
          </a:p>
          <a:p>
            <a:r>
              <a:rPr lang="en-GB" sz="1200" dirty="0">
                <a:latin typeface="Calibri Light" panose="020F0302020204030204" pitchFamily="34" charset="0"/>
                <a:cs typeface="Calibri Light" panose="020F0302020204030204" pitchFamily="34" charset="0"/>
              </a:rPr>
              <a:t>The team monitored the total number of frailty patients referred to the service from ED and the number of these not admitted or admitted with a &lt;24hr length of stay, (LOS).</a:t>
            </a:r>
          </a:p>
        </p:txBody>
      </p:sp>
      <p:sp>
        <p:nvSpPr>
          <p:cNvPr id="50" name="TextBox 49"/>
          <p:cNvSpPr txBox="1"/>
          <p:nvPr/>
        </p:nvSpPr>
        <p:spPr>
          <a:xfrm>
            <a:off x="264096" y="6029655"/>
            <a:ext cx="4752528" cy="5949706"/>
          </a:xfrm>
          <a:prstGeom prst="rect">
            <a:avLst/>
          </a:prstGeom>
          <a:noFill/>
        </p:spPr>
        <p:txBody>
          <a:bodyPr wrap="square" rtlCol="0">
            <a:spAutoFit/>
          </a:bodyPr>
          <a:lstStyle/>
          <a:p>
            <a:r>
              <a:rPr lang="en-GB" sz="1400" b="1" dirty="0"/>
              <a:t>THE CHANGES</a:t>
            </a:r>
          </a:p>
          <a:p>
            <a:pPr algn="just">
              <a:lnSpc>
                <a:spcPct val="107000"/>
              </a:lnSpc>
              <a:spcAft>
                <a:spcPts val="800"/>
              </a:spcAft>
            </a:pPr>
            <a:r>
              <a:rPr lang="en-GB" sz="1200" dirty="0">
                <a:effectLst/>
                <a:latin typeface="Calibri Light" panose="020F0302020204030204" pitchFamily="34" charset="0"/>
                <a:ea typeface="Calibri" panose="020F0502020204030204" pitchFamily="34" charset="0"/>
                <a:cs typeface="Calibri Light" panose="020F0302020204030204" pitchFamily="34" charset="0"/>
              </a:rPr>
              <a:t>Existing frailty in reach service was enhanced with the development of dedicated ‘Home </a:t>
            </a:r>
            <a:r>
              <a:rPr lang="en-GB" sz="1200" dirty="0">
                <a:latin typeface="Calibri Light" panose="020F0302020204030204" pitchFamily="34" charset="0"/>
                <a:ea typeface="Calibri" panose="020F0502020204030204" pitchFamily="34" charset="0"/>
                <a:cs typeface="Calibri Light" panose="020F0302020204030204" pitchFamily="34" charset="0"/>
              </a:rPr>
              <a:t>F</a:t>
            </a:r>
            <a:r>
              <a:rPr lang="en-GB" sz="1200" dirty="0">
                <a:effectLst/>
                <a:latin typeface="Calibri Light" panose="020F0302020204030204" pitchFamily="34" charset="0"/>
                <a:ea typeface="Calibri" panose="020F0502020204030204" pitchFamily="34" charset="0"/>
                <a:cs typeface="Calibri Light" panose="020F0302020204030204" pitchFamily="34" charset="0"/>
              </a:rPr>
              <a:t>irst </a:t>
            </a:r>
            <a:r>
              <a:rPr lang="en-GB" sz="1200" dirty="0">
                <a:latin typeface="Calibri Light" panose="020F0302020204030204" pitchFamily="34" charset="0"/>
                <a:ea typeface="Calibri" panose="020F0502020204030204" pitchFamily="34" charset="0"/>
                <a:cs typeface="Calibri Light" panose="020F0302020204030204" pitchFamily="34" charset="0"/>
              </a:rPr>
              <a:t>T</a:t>
            </a:r>
            <a:r>
              <a:rPr lang="en-GB" sz="1200" dirty="0">
                <a:effectLst/>
                <a:latin typeface="Calibri Light" panose="020F0302020204030204" pitchFamily="34" charset="0"/>
                <a:ea typeface="Calibri" panose="020F0502020204030204" pitchFamily="34" charset="0"/>
                <a:cs typeface="Calibri Light" panose="020F0302020204030204" pitchFamily="34" charset="0"/>
              </a:rPr>
              <a:t>eam’ including members from physiotherapy, occupational therapy, pharmacy technician, adult social services, district and borough teams and the hospital discharge team. Flow coordinators were used to ensure timely discharge of patients. There was also inclusion of junior doctors at the ward round and to complete jobs help facilitate timely discharge or treatment. ‘Criteria to Admit’ was also adopted to ensure that only those requiring acute medical care were admitted. The consultant in charge ensured that the junior team were well supported in the afternoon, for timely discharge of patients. Community services; urgent community response team, locality hubs, SDEC services and virtual wards were used to ensure ongoing care for these patients was provided in or close to their usual place of residence. </a:t>
            </a:r>
          </a:p>
          <a:p>
            <a:pPr algn="just">
              <a:lnSpc>
                <a:spcPct val="107000"/>
              </a:lnSpc>
              <a:spcAft>
                <a:spcPts val="800"/>
              </a:spcAft>
            </a:pPr>
            <a:endParaRPr lang="en-GB" sz="1200" dirty="0">
              <a:latin typeface="Calibri Light" panose="020F0302020204030204" pitchFamily="34" charset="0"/>
              <a:ea typeface="Calibri" panose="020F0502020204030204" pitchFamily="34" charset="0"/>
              <a:cs typeface="Calibri Light" panose="020F0302020204030204" pitchFamily="34" charset="0"/>
            </a:endParaRPr>
          </a:p>
          <a:p>
            <a:pPr algn="just">
              <a:lnSpc>
                <a:spcPct val="107000"/>
              </a:lnSpc>
              <a:spcAft>
                <a:spcPts val="800"/>
              </a:spcAft>
            </a:pPr>
            <a:r>
              <a:rPr lang="en-GB" sz="1200" dirty="0">
                <a:effectLst/>
                <a:latin typeface="Calibri Light" panose="020F0302020204030204" pitchFamily="34" charset="0"/>
                <a:ea typeface="Calibri" panose="020F0502020204030204" pitchFamily="34" charset="0"/>
                <a:cs typeface="Calibri Light" panose="020F0302020204030204" pitchFamily="34" charset="0"/>
              </a:rPr>
              <a:t>DRIVER DIAGRAM:</a:t>
            </a:r>
          </a:p>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p:txBody>
      </p:sp>
      <p:sp>
        <p:nvSpPr>
          <p:cNvPr id="51" name="TextBox 50"/>
          <p:cNvSpPr txBox="1"/>
          <p:nvPr/>
        </p:nvSpPr>
        <p:spPr>
          <a:xfrm>
            <a:off x="5356634" y="10911855"/>
            <a:ext cx="4104456" cy="1077218"/>
          </a:xfrm>
          <a:prstGeom prst="rect">
            <a:avLst/>
          </a:prstGeom>
          <a:noFill/>
        </p:spPr>
        <p:txBody>
          <a:bodyPr wrap="square" rtlCol="0">
            <a:spAutoFit/>
          </a:bodyPr>
          <a:lstStyle/>
          <a:p>
            <a:r>
              <a:rPr lang="en-GB" sz="1400" b="1" dirty="0"/>
              <a:t>THE TEAM</a:t>
            </a:r>
          </a:p>
          <a:p>
            <a:r>
              <a:rPr lang="en-GB" sz="1200" dirty="0">
                <a:latin typeface="Calibri Light" panose="020F0302020204030204" pitchFamily="34" charset="0"/>
                <a:cs typeface="Calibri Light" panose="020F0302020204030204" pitchFamily="34" charset="0"/>
              </a:rPr>
              <a:t>Dr Rashid Mahmood, </a:t>
            </a:r>
            <a:r>
              <a:rPr lang="en-GB" sz="1200" dirty="0">
                <a:latin typeface="Calibri Light" panose="020F0302020204030204" pitchFamily="34" charset="0"/>
                <a:ea typeface="Calibri" panose="020F0502020204030204" pitchFamily="34" charset="0"/>
                <a:cs typeface="Calibri Light" panose="020F0302020204030204" pitchFamily="34" charset="0"/>
              </a:rPr>
              <a:t>Dr Michael Du, Dr Florence Alemi, Dr </a:t>
            </a:r>
            <a:r>
              <a:rPr lang="en-GB" sz="1200" dirty="0" err="1">
                <a:latin typeface="Calibri Light" panose="020F0302020204030204" pitchFamily="34" charset="0"/>
                <a:ea typeface="Calibri" panose="020F0502020204030204" pitchFamily="34" charset="0"/>
                <a:cs typeface="Calibri Light" panose="020F0302020204030204" pitchFamily="34" charset="0"/>
              </a:rPr>
              <a:t>Mitveer</a:t>
            </a:r>
            <a:r>
              <a:rPr lang="en-GB" sz="1200" dirty="0">
                <a:latin typeface="Calibri Light" panose="020F0302020204030204" pitchFamily="34" charset="0"/>
                <a:ea typeface="Calibri" panose="020F0502020204030204" pitchFamily="34" charset="0"/>
                <a:cs typeface="Calibri Light" panose="020F0302020204030204" pitchFamily="34" charset="0"/>
              </a:rPr>
              <a:t> Gill, Dr Francesca Young and Jay Acharya</a:t>
            </a:r>
          </a:p>
          <a:p>
            <a:endParaRPr lang="en-GB" sz="1400" b="1" dirty="0"/>
          </a:p>
          <a:p>
            <a:endParaRPr lang="en-GB" sz="1200" b="1" dirty="0">
              <a:latin typeface="Calibri Light" panose="020F0302020204030204" pitchFamily="34" charset="0"/>
              <a:cs typeface="Calibri Light" panose="020F0302020204030204" pitchFamily="34" charset="0"/>
            </a:endParaRPr>
          </a:p>
        </p:txBody>
      </p:sp>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7123" y="28216"/>
            <a:ext cx="1387173" cy="111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2" name="TextBox 51"/>
          <p:cNvSpPr txBox="1"/>
          <p:nvPr/>
        </p:nvSpPr>
        <p:spPr>
          <a:xfrm>
            <a:off x="5336605" y="9093254"/>
            <a:ext cx="3960440" cy="2009140"/>
          </a:xfrm>
          <a:prstGeom prst="rect">
            <a:avLst/>
          </a:prstGeom>
          <a:noFill/>
        </p:spPr>
        <p:txBody>
          <a:bodyPr wrap="square" rtlCol="0">
            <a:spAutoFit/>
          </a:bodyPr>
          <a:lstStyle/>
          <a:p>
            <a:r>
              <a:rPr lang="en-GB" sz="1400" b="1" dirty="0"/>
              <a:t>OUTCOMES</a:t>
            </a:r>
          </a:p>
          <a:p>
            <a:pPr algn="just">
              <a:lnSpc>
                <a:spcPct val="107000"/>
              </a:lnSpc>
              <a:spcAft>
                <a:spcPts val="800"/>
              </a:spcAft>
            </a:pPr>
            <a:r>
              <a:rPr lang="en-GB" sz="1200" dirty="0">
                <a:effectLst/>
                <a:latin typeface="Calibri Light" panose="020F0302020204030204" pitchFamily="34" charset="0"/>
                <a:ea typeface="Calibri" panose="020F0502020204030204" pitchFamily="34" charset="0"/>
                <a:cs typeface="Calibri Light" panose="020F0302020204030204" pitchFamily="34" charset="0"/>
              </a:rPr>
              <a:t>The enhanced frailty services, including the HFT and C2A, resulted in </a:t>
            </a:r>
            <a:r>
              <a:rPr lang="en-GB" sz="1200" dirty="0">
                <a:latin typeface="Calibri Light" panose="020F0302020204030204" pitchFamily="34" charset="0"/>
                <a:ea typeface="Calibri" panose="020F0502020204030204" pitchFamily="34" charset="0"/>
                <a:cs typeface="Calibri Light" panose="020F0302020204030204" pitchFamily="34" charset="0"/>
              </a:rPr>
              <a:t>earlier identification of frailty patients within ED and earlier referral to the dedicated team. Patients were then able to be managed without the need for hospital admission, or with a short, &lt;24hr LOS. This</a:t>
            </a:r>
            <a:r>
              <a:rPr lang="en-GB" sz="1200" dirty="0">
                <a:effectLst/>
                <a:latin typeface="Calibri Light" panose="020F0302020204030204" pitchFamily="34" charset="0"/>
                <a:ea typeface="Calibri" panose="020F0502020204030204" pitchFamily="34" charset="0"/>
                <a:cs typeface="Calibri Light" panose="020F0302020204030204" pitchFamily="34" charset="0"/>
              </a:rPr>
              <a:t> approach allowed sustained progress and improvement with benefits to patients and care providers, including significant financial savings. </a:t>
            </a:r>
          </a:p>
          <a:p>
            <a:endParaRPr lang="en-GB" sz="1400" dirty="0"/>
          </a:p>
        </p:txBody>
      </p:sp>
      <p:pic>
        <p:nvPicPr>
          <p:cNvPr id="4" name="Picture 3">
            <a:extLst>
              <a:ext uri="{FF2B5EF4-FFF2-40B4-BE49-F238E27FC236}">
                <a16:creationId xmlns:a16="http://schemas.microsoft.com/office/drawing/2014/main" id="{7D17D903-A5FB-4B49-8683-4CD7B8FCBC4A}"/>
              </a:ext>
            </a:extLst>
          </p:cNvPr>
          <p:cNvPicPr>
            <a:picLocks noChangeAspect="1"/>
          </p:cNvPicPr>
          <p:nvPr/>
        </p:nvPicPr>
        <p:blipFill>
          <a:blip r:embed="rId5"/>
          <a:stretch>
            <a:fillRect/>
          </a:stretch>
        </p:blipFill>
        <p:spPr>
          <a:xfrm>
            <a:off x="5486490" y="2847381"/>
            <a:ext cx="3810555" cy="2786343"/>
          </a:xfrm>
          <a:prstGeom prst="rect">
            <a:avLst/>
          </a:prstGeom>
        </p:spPr>
      </p:pic>
      <p:pic>
        <p:nvPicPr>
          <p:cNvPr id="7" name="Picture 6">
            <a:extLst>
              <a:ext uri="{FF2B5EF4-FFF2-40B4-BE49-F238E27FC236}">
                <a16:creationId xmlns:a16="http://schemas.microsoft.com/office/drawing/2014/main" id="{7DB6775D-B88E-4DFE-BDE3-37DAD46D17BF}"/>
              </a:ext>
            </a:extLst>
          </p:cNvPr>
          <p:cNvPicPr>
            <a:picLocks noChangeAspect="1"/>
          </p:cNvPicPr>
          <p:nvPr/>
        </p:nvPicPr>
        <p:blipFill>
          <a:blip r:embed="rId6"/>
          <a:stretch>
            <a:fillRect/>
          </a:stretch>
        </p:blipFill>
        <p:spPr>
          <a:xfrm>
            <a:off x="5703618" y="5831860"/>
            <a:ext cx="3376298" cy="3172648"/>
          </a:xfrm>
          <a:prstGeom prst="rect">
            <a:avLst/>
          </a:prstGeom>
        </p:spPr>
      </p:pic>
    </p:spTree>
    <p:extLst>
      <p:ext uri="{BB962C8B-B14F-4D97-AF65-F5344CB8AC3E}">
        <p14:creationId xmlns:p14="http://schemas.microsoft.com/office/powerpoint/2010/main" val="30212891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977</TotalTime>
  <Words>513</Words>
  <Application>Microsoft Office PowerPoint</Application>
  <PresentationFormat>A3 Paper (297x420 mm)</PresentationFormat>
  <Paragraphs>25</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GREENSMITH, Sally (ASHFORD AND ST PETER'S HOSPITALS NHS FOUNDATION TRUST)</cp:lastModifiedBy>
  <cp:revision>82</cp:revision>
  <cp:lastPrinted>2017-04-10T07:04:15Z</cp:lastPrinted>
  <dcterms:created xsi:type="dcterms:W3CDTF">2017-03-16T16:27:20Z</dcterms:created>
  <dcterms:modified xsi:type="dcterms:W3CDTF">2022-12-08T12:31:38Z</dcterms:modified>
</cp:coreProperties>
</file>